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8128000" cy="4572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DAB2E3-FCAD-4C7A-B19E-7285EECB59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20BE72-ADCB-46A6-AD7E-542967F581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393152F-239C-4875-9FA1-F382BBF84A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8AAA54-0FF0-4C9B-B648-BD45FEB6FE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438C8F7-451E-4F23-B9E3-D7328D63BE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1417320"/>
            <a:ext cx="6908400" cy="76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2763360" y="4251960"/>
            <a:ext cx="260064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40644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585216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40287F-0B0E-44AA-8F9C-EC32CDB02517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06440" y="182880"/>
            <a:ext cx="7314840" cy="7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06440" y="1051560"/>
            <a:ext cx="7314840" cy="30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4"/>
          </p:nvPr>
        </p:nvSpPr>
        <p:spPr>
          <a:xfrm>
            <a:off x="2763360" y="4251960"/>
            <a:ext cx="260064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5"/>
          </p:nvPr>
        </p:nvSpPr>
        <p:spPr>
          <a:xfrm>
            <a:off x="40644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585216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397583-F850-478A-AD1F-F00A2D36ECDA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06440" y="182880"/>
            <a:ext cx="7314840" cy="7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06440" y="1051560"/>
            <a:ext cx="353520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186080" y="1051560"/>
            <a:ext cx="353520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7"/>
          </p:nvPr>
        </p:nvSpPr>
        <p:spPr>
          <a:xfrm>
            <a:off x="2763360" y="4251960"/>
            <a:ext cx="260064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8"/>
          </p:nvPr>
        </p:nvSpPr>
        <p:spPr>
          <a:xfrm>
            <a:off x="40644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585216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7D2CA5-17AE-4A69-B78B-9DAC2DA5B013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06440" y="182880"/>
            <a:ext cx="7314840" cy="7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10"/>
          </p:nvPr>
        </p:nvSpPr>
        <p:spPr>
          <a:xfrm>
            <a:off x="2763360" y="4251960"/>
            <a:ext cx="260064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1"/>
          </p:nvPr>
        </p:nvSpPr>
        <p:spPr>
          <a:xfrm>
            <a:off x="40644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2"/>
          </p:nvPr>
        </p:nvSpPr>
        <p:spPr>
          <a:xfrm>
            <a:off x="585216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E66669-C5C6-4E60-9E43-C58A6B330989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ftr" idx="13"/>
          </p:nvPr>
        </p:nvSpPr>
        <p:spPr>
          <a:xfrm>
            <a:off x="2763360" y="4251960"/>
            <a:ext cx="260064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dt" idx="14"/>
          </p:nvPr>
        </p:nvSpPr>
        <p:spPr>
          <a:xfrm>
            <a:off x="40644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5"/>
          </p:nvPr>
        </p:nvSpPr>
        <p:spPr>
          <a:xfrm>
            <a:off x="5852160" y="4251960"/>
            <a:ext cx="186912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678614-F770-45D9-A2C2-45E0E0BADFC5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3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5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5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5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5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6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6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6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6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3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3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4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4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4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4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4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object 2"/>
          <p:cNvGrpSpPr/>
          <p:nvPr/>
        </p:nvGrpSpPr>
        <p:grpSpPr>
          <a:xfrm>
            <a:off x="0" y="0"/>
            <a:ext cx="8127720" cy="4571640"/>
            <a:chOff x="0" y="0"/>
            <a:chExt cx="8127720" cy="4571640"/>
          </a:xfrm>
        </p:grpSpPr>
        <p:pic>
          <p:nvPicPr>
            <p:cNvPr id="5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720" cy="457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LibreOffice/24.2.2.2$Windows_X86_64 LibreOffice_project/d56cc158d8a96260b836f100ef4b4ef25d6f1a01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2024-11-13T04:19:55Z</dcterms:created>
  <dc:creator/>
  <dc:description/>
  <dc:language>en-IN</dc:language>
  <cp:lastModifiedBy/>
  <dcterms:modified xsi:type="dcterms:W3CDTF">2024-11-13T09:53:06Z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2024-11-11T00:00:00Z</vt:filetime>
  </property>
  <property fmtid="{D5CDD505-2E9C-101B-9397-08002B2CF9AE}" pid="4" name="PresentationFormat">
    <vt:lpwstr>On-screen Show (4:3)</vt:lpwstr>
  </property>
</Properties>
</file>